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sldIdLst>
    <p:sldId id="270" r:id="rId2"/>
    <p:sldId id="256" r:id="rId3"/>
    <p:sldId id="257" r:id="rId4"/>
    <p:sldId id="259" r:id="rId5"/>
    <p:sldId id="267" r:id="rId6"/>
    <p:sldId id="268" r:id="rId7"/>
    <p:sldId id="269" r:id="rId8"/>
    <p:sldId id="260" r:id="rId9"/>
    <p:sldId id="261" r:id="rId10"/>
    <p:sldId id="262" r:id="rId11"/>
    <p:sldId id="266" r:id="rId12"/>
    <p:sldId id="272" r:id="rId13"/>
  </p:sldIdLst>
  <p:sldSz cx="9144000" cy="6858000" type="screen4x3"/>
  <p:notesSz cx="6858000" cy="9144000"/>
  <p:defaultTextStyle>
    <a:defPPr>
      <a:defRPr lang="ro-R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3E6C508-D474-4B1D-A081-CD8A9705A515}" type="datetimeFigureOut">
              <a:rPr lang="ro-RO" smtClean="0"/>
              <a:pPr>
                <a:defRPr/>
              </a:pPr>
              <a:t>29.07.2020</a:t>
            </a:fld>
            <a:endParaRPr lang="ro-RO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o-RO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12EDC41-6786-4924-AC2F-BFF9E7F1B253}" type="slidenum">
              <a:rPr lang="ro-RO" smtClean="0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3E6C508-D474-4B1D-A081-CD8A9705A515}" type="datetimeFigureOut">
              <a:rPr lang="ro-RO" smtClean="0"/>
              <a:pPr>
                <a:defRPr/>
              </a:pPr>
              <a:t>29.07.2020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2EDC41-6786-4924-AC2F-BFF9E7F1B253}" type="slidenum">
              <a:rPr lang="ro-RO" smtClean="0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3E6C508-D474-4B1D-A081-CD8A9705A515}" type="datetimeFigureOut">
              <a:rPr lang="ro-RO" smtClean="0"/>
              <a:pPr>
                <a:defRPr/>
              </a:pPr>
              <a:t>29.07.2020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2EDC41-6786-4924-AC2F-BFF9E7F1B253}" type="slidenum">
              <a:rPr lang="ro-RO" smtClean="0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3E6C508-D474-4B1D-A081-CD8A9705A515}" type="datetimeFigureOut">
              <a:rPr lang="ro-RO" smtClean="0"/>
              <a:pPr>
                <a:defRPr/>
              </a:pPr>
              <a:t>29.07.2020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2EDC41-6786-4924-AC2F-BFF9E7F1B253}" type="slidenum">
              <a:rPr lang="ro-RO" smtClean="0"/>
              <a:pPr>
                <a:defRPr/>
              </a:pPr>
              <a:t>‹#›</a:t>
            </a:fld>
            <a:endParaRPr lang="ro-RO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3E6C508-D474-4B1D-A081-CD8A9705A515}" type="datetimeFigureOut">
              <a:rPr lang="ro-RO" smtClean="0"/>
              <a:pPr>
                <a:defRPr/>
              </a:pPr>
              <a:t>29.07.2020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2EDC41-6786-4924-AC2F-BFF9E7F1B253}" type="slidenum">
              <a:rPr lang="ro-RO" smtClean="0"/>
              <a:pPr>
                <a:defRPr/>
              </a:pPr>
              <a:t>‹#›</a:t>
            </a:fld>
            <a:endParaRPr lang="ro-RO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3E6C508-D474-4B1D-A081-CD8A9705A515}" type="datetimeFigureOut">
              <a:rPr lang="ro-RO" smtClean="0"/>
              <a:pPr>
                <a:defRPr/>
              </a:pPr>
              <a:t>29.07.2020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2EDC41-6786-4924-AC2F-BFF9E7F1B253}" type="slidenum">
              <a:rPr lang="ro-RO" smtClean="0"/>
              <a:pPr>
                <a:defRPr/>
              </a:pPr>
              <a:t>‹#›</a:t>
            </a:fld>
            <a:endParaRPr lang="ro-R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3E6C508-D474-4B1D-A081-CD8A9705A515}" type="datetimeFigureOut">
              <a:rPr lang="ro-RO" smtClean="0"/>
              <a:pPr>
                <a:defRPr/>
              </a:pPr>
              <a:t>29.07.2020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2EDC41-6786-4924-AC2F-BFF9E7F1B253}" type="slidenum">
              <a:rPr lang="ro-RO" smtClean="0"/>
              <a:pPr>
                <a:defRPr/>
              </a:pPr>
              <a:t>‹#›</a:t>
            </a:fld>
            <a:endParaRPr lang="ro-R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3E6C508-D474-4B1D-A081-CD8A9705A515}" type="datetimeFigureOut">
              <a:rPr lang="ro-RO" smtClean="0"/>
              <a:pPr>
                <a:defRPr/>
              </a:pPr>
              <a:t>29.07.2020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2EDC41-6786-4924-AC2F-BFF9E7F1B253}" type="slidenum">
              <a:rPr lang="ro-RO" smtClean="0"/>
              <a:pPr>
                <a:defRPr/>
              </a:pPr>
              <a:t>‹#›</a:t>
            </a:fld>
            <a:endParaRPr lang="ro-RO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3E6C508-D474-4B1D-A081-CD8A9705A515}" type="datetimeFigureOut">
              <a:rPr lang="ro-RO" smtClean="0"/>
              <a:pPr>
                <a:defRPr/>
              </a:pPr>
              <a:t>29.07.2020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2EDC41-6786-4924-AC2F-BFF9E7F1B253}" type="slidenum">
              <a:rPr lang="ro-RO" smtClean="0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43E6C508-D474-4B1D-A081-CD8A9705A515}" type="datetimeFigureOut">
              <a:rPr lang="ro-RO" smtClean="0"/>
              <a:pPr>
                <a:defRPr/>
              </a:pPr>
              <a:t>29.07.2020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2EDC41-6786-4924-AC2F-BFF9E7F1B253}" type="slidenum">
              <a:rPr lang="ro-RO" smtClean="0"/>
              <a:pPr>
                <a:defRPr/>
              </a:pPr>
              <a:t>‹#›</a:t>
            </a:fld>
            <a:endParaRPr lang="ro-R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3E6C508-D474-4B1D-A081-CD8A9705A515}" type="datetimeFigureOut">
              <a:rPr lang="ro-RO" smtClean="0"/>
              <a:pPr>
                <a:defRPr/>
              </a:pPr>
              <a:t>29.07.2020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12EDC41-6786-4924-AC2F-BFF9E7F1B253}" type="slidenum">
              <a:rPr lang="ro-RO" smtClean="0"/>
              <a:pPr>
                <a:defRPr/>
              </a:pPr>
              <a:t>‹#›</a:t>
            </a:fld>
            <a:endParaRPr lang="ro-R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3E6C508-D474-4B1D-A081-CD8A9705A515}" type="datetimeFigureOut">
              <a:rPr lang="ro-RO" smtClean="0"/>
              <a:pPr>
                <a:defRPr/>
              </a:pPr>
              <a:t>29.07.2020</a:t>
            </a:fld>
            <a:endParaRPr lang="ro-RO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o-RO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12EDC41-6786-4924-AC2F-BFF9E7F1B253}" type="slidenum">
              <a:rPr lang="ro-RO" smtClean="0"/>
              <a:pPr>
                <a:defRPr/>
              </a:pPr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o.wikipedia.org/wiki/Putere" TargetMode="External"/><Relationship Id="rId2" Type="http://schemas.openxmlformats.org/officeDocument/2006/relationships/hyperlink" Target="https://ro.wikipedia.org/wiki/Sistem_de_transmisi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o.wikipedia.org/wiki/Motor" TargetMode="External"/><Relationship Id="rId5" Type="http://schemas.openxmlformats.org/officeDocument/2006/relationships/hyperlink" Target="https://ro.wikipedia.org/w/index.php?title=Ax%C4%83_de_rota%C8%9Bie&amp;action=edit&amp;redlink=1" TargetMode="External"/><Relationship Id="rId4" Type="http://schemas.openxmlformats.org/officeDocument/2006/relationships/hyperlink" Target="https://ro.wikipedia.org/wiki/Rota%C8%9Bii_pe_minu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-automobile.ro/categorie-motor/20-general/47-volanta-motor.html" TargetMode="External"/><Relationship Id="rId2" Type="http://schemas.openxmlformats.org/officeDocument/2006/relationships/hyperlink" Target="http://www.e-automobile.ro/categorie-motor/20-general/24-arbore-cotit-motor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714488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Modulul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- Automobile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/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Transmisia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automobilului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Ambreaiajul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clasa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 X-a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profesionalã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 sz="2400" dirty="0" smtClean="0">
                <a:latin typeface="Arial" pitchFamily="34" charset="0"/>
                <a:cs typeface="Arial" pitchFamily="34" charset="0"/>
              </a:rPr>
              <a:t>Prof.Filiuțã Gina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ubstituent conținut 2"/>
          <p:cNvSpPr>
            <a:spLocks noGrp="1"/>
          </p:cNvSpPr>
          <p:nvPr>
            <p:ph idx="1"/>
          </p:nvPr>
        </p:nvSpPr>
        <p:spPr>
          <a:xfrm>
            <a:off x="357188" y="1214438"/>
            <a:ext cx="8183562" cy="4187825"/>
          </a:xfrm>
        </p:spPr>
        <p:txBody>
          <a:bodyPr/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3. Are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scurgeri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3" pitchFamily="18" charset="2"/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Cedarea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cilintrului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hidraulic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este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un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semn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cã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apar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defec</a:t>
            </a:r>
            <a:r>
              <a:rPr lang="en-US" dirty="0" err="1" smtClean="0">
                <a:latin typeface="Times New Roman"/>
                <a:cs typeface="Times New Roman"/>
              </a:rPr>
              <a:t>ț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iuni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ale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ambreiajului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așa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că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nu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ignorați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umezeala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 sub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pedală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 la motor, din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zona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pompei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hidraulice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întrucât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riscați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să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rămâneți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fără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lichid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și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fără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pedala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ambreiaj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0" y="285728"/>
            <a:ext cx="8183880" cy="105156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o-RO" dirty="0" smtClean="0"/>
              <a:t/>
            </a:r>
            <a:br>
              <a:rPr lang="ro-RO" dirty="0" smtClean="0"/>
            </a:br>
            <a:endParaRPr lang="ro-R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4. 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Probleme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cu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pedala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3" pitchFamily="18" charset="2"/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Indiciile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date de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pedala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ambreiaj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nu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sunt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nici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ele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ignorat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Dacă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pedala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este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de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pildă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prea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este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posibil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să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aveți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placa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și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discul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uzate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dacă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este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prea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jos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există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posibilitatea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să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aveți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rulmentul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pârghia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blocate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 3" pitchFamily="18" charset="2"/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De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asemenea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dacă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pedala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apasă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prea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ușor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prea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greu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blochează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sunt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semne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că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presiunea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din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sistemul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hidraulic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început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să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scadă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3314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 smtClean="0"/>
              <a:t>Defecțiuni</a:t>
            </a:r>
            <a:r>
              <a:rPr lang="en-US" sz="3200" dirty="0" smtClean="0"/>
              <a:t> ale </a:t>
            </a:r>
            <a:r>
              <a:rPr lang="en-US" sz="3200" dirty="0" err="1" smtClean="0"/>
              <a:t>ambreiajului</a:t>
            </a:r>
            <a:endParaRPr lang="ro-RO" sz="32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o-RO" sz="2800" b="0" dirty="0" smtClean="0">
                <a:latin typeface="Arial" pitchFamily="34" charset="0"/>
                <a:cs typeface="Arial" pitchFamily="34" charset="0"/>
              </a:rPr>
              <a:t>Prof.Filiuțã Gin</a:t>
            </a:r>
            <a:r>
              <a:rPr lang="en-US" sz="2800" b="0" dirty="0" smtClean="0">
                <a:latin typeface="Arial" pitchFamily="34" charset="0"/>
                <a:cs typeface="Arial" pitchFamily="34" charset="0"/>
              </a:rPr>
              <a:t>a</a:t>
            </a:r>
            <a:endParaRPr lang="en-US" sz="28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531905"/>
          </a:xfrm>
        </p:spPr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Specializarea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Tehnologia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Construcțiilor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maṣini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Liceul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Tehnologic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‘’Marcel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Guguianu’’Zorleni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u 1"/>
          <p:cNvSpPr>
            <a:spLocks noGrp="1"/>
          </p:cNvSpPr>
          <p:nvPr>
            <p:ph type="ctrTitle"/>
          </p:nvPr>
        </p:nvSpPr>
        <p:spPr>
          <a:xfrm>
            <a:off x="928662" y="857232"/>
            <a:ext cx="7572428" cy="2615579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ro-RO" sz="2000" dirty="0" smtClean="0"/>
              <a:t>Domeniul de pregãtire: </a:t>
            </a:r>
            <a:r>
              <a:rPr lang="en-US" sz="2000" dirty="0" smtClean="0"/>
              <a:t>M</a:t>
            </a:r>
            <a:r>
              <a:rPr lang="ro-RO" sz="2000" dirty="0" smtClean="0"/>
              <a:t>ecanicã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ro-RO" sz="2000" dirty="0" smtClean="0"/>
              <a:t>Calificarea profesionala:Mecanic-auto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Modulul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M4-Automobile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ro-RO" sz="2000" dirty="0" smtClean="0"/>
              <a:t>Titlul lectiei: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Ambreiajul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clasa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 X-a C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ro-RO" sz="2000" dirty="0" smtClean="0"/>
              <a:t>Autor :Prof.Filiuțã Gina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ro-RO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ubstituent conținut 2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483225"/>
          </a:xfrm>
        </p:spPr>
        <p:txBody>
          <a:bodyPr>
            <a:normAutofit/>
          </a:bodyPr>
          <a:lstStyle/>
          <a:p>
            <a:pPr algn="ctr" eaLnBrk="1" hangingPunct="1">
              <a:buNone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Transmisia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automobilului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Ambreiajul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Definire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400" b="1" dirty="0" err="1" smtClean="0">
                <a:latin typeface="Arial" charset="0"/>
                <a:cs typeface="Arial" charset="0"/>
              </a:rPr>
              <a:t>Ambreiajul</a:t>
            </a:r>
            <a:r>
              <a:rPr lang="en-US" sz="2400" dirty="0" smtClean="0">
                <a:latin typeface="Arial" charset="0"/>
                <a:cs typeface="Arial" charset="0"/>
              </a:rPr>
              <a:t> </a:t>
            </a:r>
            <a:r>
              <a:rPr lang="en-US" sz="2400" dirty="0" err="1" smtClean="0">
                <a:latin typeface="Arial" charset="0"/>
                <a:cs typeface="Arial" charset="0"/>
              </a:rPr>
              <a:t>este</a:t>
            </a:r>
            <a:r>
              <a:rPr lang="en-US" sz="2400" dirty="0" smtClean="0">
                <a:latin typeface="Arial" charset="0"/>
                <a:cs typeface="Arial" charset="0"/>
              </a:rPr>
              <a:t> un organ de </a:t>
            </a:r>
            <a:r>
              <a:rPr lang="en-US" sz="2400" dirty="0" err="1" smtClean="0">
                <a:latin typeface="Arial" charset="0"/>
                <a:cs typeface="Arial" charset="0"/>
              </a:rPr>
              <a:t>mașină</a:t>
            </a:r>
            <a:r>
              <a:rPr lang="en-US" sz="2400" dirty="0" smtClean="0">
                <a:latin typeface="Arial" charset="0"/>
                <a:cs typeface="Arial" charset="0"/>
              </a:rPr>
              <a:t> care </a:t>
            </a:r>
            <a:r>
              <a:rPr lang="en-US" sz="2400" dirty="0" err="1" smtClean="0">
                <a:latin typeface="Arial" charset="0"/>
                <a:cs typeface="Arial" charset="0"/>
              </a:rPr>
              <a:t>prin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cuplare</a:t>
            </a:r>
            <a:r>
              <a:rPr lang="en-US" sz="2400" dirty="0" smtClean="0">
                <a:latin typeface="Arial" charset="0"/>
                <a:cs typeface="Arial" charset="0"/>
              </a:rPr>
              <a:t> </a:t>
            </a:r>
            <a:r>
              <a:rPr lang="en-US" sz="2400" dirty="0" err="1" smtClean="0">
                <a:latin typeface="Arial" charset="0"/>
                <a:cs typeface="Arial" charset="0"/>
                <a:hlinkClick r:id="rId2" tooltip="Sistem de transmisie"/>
              </a:rPr>
              <a:t>transmite</a:t>
            </a:r>
            <a:r>
              <a:rPr lang="en-US" sz="2400" dirty="0" smtClean="0">
                <a:latin typeface="Arial" charset="0"/>
                <a:cs typeface="Arial" charset="0"/>
              </a:rPr>
              <a:t> un moment de </a:t>
            </a:r>
            <a:r>
              <a:rPr lang="en-US" sz="2400" dirty="0" err="1" smtClean="0">
                <a:latin typeface="Arial" charset="0"/>
                <a:cs typeface="Arial" charset="0"/>
                <a:hlinkClick r:id="rId3" tooltip="Putere"/>
              </a:rPr>
              <a:t>putere</a:t>
            </a:r>
            <a:r>
              <a:rPr lang="en-US" sz="2400" dirty="0" smtClean="0">
                <a:latin typeface="Arial" charset="0"/>
                <a:cs typeface="Arial" charset="0"/>
              </a:rPr>
              <a:t> a </a:t>
            </a:r>
            <a:r>
              <a:rPr lang="en-US" sz="2400" dirty="0" err="1" smtClean="0">
                <a:latin typeface="Arial" charset="0"/>
                <a:cs typeface="Arial" charset="0"/>
              </a:rPr>
              <a:t>unei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mișcări</a:t>
            </a:r>
            <a:r>
              <a:rPr lang="en-US" sz="2400" dirty="0" smtClean="0">
                <a:latin typeface="Arial" charset="0"/>
                <a:cs typeface="Arial" charset="0"/>
              </a:rPr>
              <a:t> de </a:t>
            </a:r>
            <a:r>
              <a:rPr lang="en-US" sz="2400" dirty="0" err="1" smtClean="0">
                <a:latin typeface="Arial" charset="0"/>
                <a:cs typeface="Arial" charset="0"/>
                <a:hlinkClick r:id="rId4" tooltip="Rotații pe minut"/>
              </a:rPr>
              <a:t>rotație</a:t>
            </a:r>
            <a:r>
              <a:rPr lang="en-US" sz="2400" dirty="0" smtClean="0">
                <a:latin typeface="Arial" charset="0"/>
                <a:cs typeface="Arial" charset="0"/>
              </a:rPr>
              <a:t>, </a:t>
            </a:r>
            <a:r>
              <a:rPr lang="en-US" sz="2400" dirty="0" err="1" smtClean="0">
                <a:latin typeface="Arial" charset="0"/>
                <a:cs typeface="Arial" charset="0"/>
              </a:rPr>
              <a:t>sau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întrerupe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această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mișcare</a:t>
            </a:r>
            <a:r>
              <a:rPr lang="en-US" sz="2400" dirty="0" smtClean="0">
                <a:latin typeface="Arial" charset="0"/>
                <a:cs typeface="Arial" charset="0"/>
              </a:rPr>
              <a:t> de </a:t>
            </a:r>
            <a:r>
              <a:rPr lang="en-US" sz="2400" dirty="0" err="1" smtClean="0">
                <a:latin typeface="Arial" charset="0"/>
                <a:cs typeface="Arial" charset="0"/>
              </a:rPr>
              <a:t>rotație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prin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decuplare</a:t>
            </a:r>
            <a:r>
              <a:rPr lang="en-US" sz="2400" dirty="0" smtClean="0">
                <a:latin typeface="Arial" charset="0"/>
                <a:cs typeface="Arial" charset="0"/>
              </a:rPr>
              <a:t>. </a:t>
            </a:r>
          </a:p>
          <a:p>
            <a:pPr eaLnBrk="1" hangingPunct="1"/>
            <a:endParaRPr lang="en-US" sz="24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400" dirty="0" err="1" smtClean="0">
                <a:latin typeface="Arial" charset="0"/>
                <a:cs typeface="Arial" charset="0"/>
              </a:rPr>
              <a:t>Ambreiajele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sunt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folosite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în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mecanismele</a:t>
            </a:r>
            <a:r>
              <a:rPr lang="en-US" sz="2400" dirty="0" smtClean="0">
                <a:latin typeface="Arial" charset="0"/>
                <a:cs typeface="Arial" charset="0"/>
              </a:rPr>
              <a:t> care au 2 </a:t>
            </a:r>
            <a:r>
              <a:rPr lang="en-US" sz="2400" dirty="0" smtClean="0">
                <a:latin typeface="Arial" charset="0"/>
                <a:cs typeface="Arial" charset="0"/>
                <a:hlinkClick r:id="rId5" tooltip="Axă de rotație — pagină inexistentă"/>
              </a:rPr>
              <a:t>axe</a:t>
            </a:r>
            <a:r>
              <a:rPr lang="en-US" sz="2400" dirty="0" smtClean="0">
                <a:latin typeface="Arial" charset="0"/>
                <a:cs typeface="Arial" charset="0"/>
              </a:rPr>
              <a:t>, </a:t>
            </a:r>
            <a:r>
              <a:rPr lang="en-US" sz="2400" dirty="0" err="1" smtClean="0">
                <a:latin typeface="Arial" charset="0"/>
                <a:cs typeface="Arial" charset="0"/>
              </a:rPr>
              <a:t>în</a:t>
            </a:r>
            <a:r>
              <a:rPr lang="en-US" sz="2400" dirty="0" smtClean="0">
                <a:latin typeface="Arial" charset="0"/>
                <a:cs typeface="Arial" charset="0"/>
              </a:rPr>
              <a:t> general </a:t>
            </a:r>
            <a:r>
              <a:rPr lang="en-US" sz="2400" dirty="0" err="1" smtClean="0">
                <a:latin typeface="Arial" charset="0"/>
                <a:cs typeface="Arial" charset="0"/>
              </a:rPr>
              <a:t>unul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dintre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ele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este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antrenat</a:t>
            </a:r>
            <a:r>
              <a:rPr lang="en-US" sz="2400" dirty="0" smtClean="0">
                <a:latin typeface="Arial" charset="0"/>
                <a:cs typeface="Arial" charset="0"/>
              </a:rPr>
              <a:t> de un </a:t>
            </a:r>
            <a:r>
              <a:rPr lang="en-US" sz="2400" dirty="0" smtClean="0">
                <a:latin typeface="Arial" charset="0"/>
                <a:cs typeface="Arial" charset="0"/>
                <a:hlinkClick r:id="rId6" tooltip="Motor"/>
              </a:rPr>
              <a:t>motor</a:t>
            </a:r>
            <a:r>
              <a:rPr lang="en-US" sz="2400" dirty="0" smtClean="0">
                <a:latin typeface="Arial" charset="0"/>
                <a:cs typeface="Arial" charset="0"/>
              </a:rPr>
              <a:t>, </a:t>
            </a:r>
            <a:r>
              <a:rPr lang="en-US" sz="2400" dirty="0" err="1" smtClean="0">
                <a:latin typeface="Arial" charset="0"/>
                <a:cs typeface="Arial" charset="0"/>
              </a:rPr>
              <a:t>iar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celălalt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antrenează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cealaltă</a:t>
            </a:r>
            <a:r>
              <a:rPr lang="en-US" sz="2400" dirty="0" smtClean="0">
                <a:latin typeface="Arial" charset="0"/>
                <a:cs typeface="Arial" charset="0"/>
              </a:rPr>
              <a:t> parte a </a:t>
            </a:r>
            <a:r>
              <a:rPr lang="en-US" sz="2400" dirty="0" err="1" smtClean="0">
                <a:latin typeface="Arial" charset="0"/>
                <a:cs typeface="Arial" charset="0"/>
              </a:rPr>
              <a:t>mecanismului</a:t>
            </a:r>
            <a:r>
              <a:rPr lang="en-US" sz="2400" dirty="0" smtClean="0">
                <a:latin typeface="Arial" charset="0"/>
                <a:cs typeface="Arial" charset="0"/>
              </a:rPr>
              <a:t>.</a:t>
            </a:r>
            <a:endParaRPr lang="ro-RO" sz="2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57313" y="1928802"/>
            <a:ext cx="2497137" cy="2830523"/>
          </a:xfrm>
          <a:noFill/>
        </p:spPr>
      </p:pic>
      <p:sp>
        <p:nvSpPr>
          <p:cNvPr id="4098" name="Titlu 1"/>
          <p:cNvSpPr>
            <a:spLocks noGrp="1"/>
          </p:cNvSpPr>
          <p:nvPr>
            <p:ph type="title"/>
          </p:nvPr>
        </p:nvSpPr>
        <p:spPr>
          <a:xfrm>
            <a:off x="1500166" y="428604"/>
            <a:ext cx="6683714" cy="90870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Ambreiajul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endParaRPr lang="ro-RO" sz="2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8" name="Picture 5" descr="C:\Users\GINA\Desktop\ndfe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5" y="2000240"/>
            <a:ext cx="4000500" cy="26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721225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err="1" smtClean="0">
                <a:latin typeface="Arial" charset="0"/>
                <a:cs typeface="Arial" charset="0"/>
              </a:rPr>
              <a:t>Explicaţia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este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făcută</a:t>
            </a:r>
            <a:r>
              <a:rPr lang="en-US" sz="2400" dirty="0" smtClean="0">
                <a:latin typeface="Arial" charset="0"/>
                <a:cs typeface="Arial" charset="0"/>
              </a:rPr>
              <a:t> cu </a:t>
            </a:r>
            <a:r>
              <a:rPr lang="en-US" sz="2400" dirty="0" err="1" smtClean="0">
                <a:latin typeface="Arial" charset="0"/>
                <a:cs typeface="Arial" charset="0"/>
              </a:rPr>
              <a:t>ajutorul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imaginii</a:t>
            </a:r>
            <a:r>
              <a:rPr lang="en-US" sz="2400" dirty="0" smtClean="0">
                <a:latin typeface="Arial" charset="0"/>
                <a:cs typeface="Arial" charset="0"/>
              </a:rPr>
              <a:t> de </a:t>
            </a:r>
            <a:r>
              <a:rPr lang="en-US" sz="2400" dirty="0" err="1" smtClean="0">
                <a:latin typeface="Arial" charset="0"/>
                <a:cs typeface="Arial" charset="0"/>
              </a:rPr>
              <a:t>mai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jos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r>
              <a:rPr lang="en-US" sz="1600" b="1" dirty="0" err="1" smtClean="0">
                <a:latin typeface="Arial" charset="0"/>
                <a:cs typeface="Arial" charset="0"/>
              </a:rPr>
              <a:t>Elementele</a:t>
            </a:r>
            <a:r>
              <a:rPr lang="en-US" sz="1600" b="1" dirty="0" smtClean="0">
                <a:latin typeface="Arial" charset="0"/>
                <a:cs typeface="Arial" charset="0"/>
              </a:rPr>
              <a:t> </a:t>
            </a:r>
            <a:r>
              <a:rPr lang="en-US" sz="1600" b="1" dirty="0" err="1" smtClean="0">
                <a:latin typeface="Arial" charset="0"/>
                <a:cs typeface="Arial" charset="0"/>
              </a:rPr>
              <a:t>componente</a:t>
            </a:r>
            <a:r>
              <a:rPr lang="en-US" sz="1600" b="1" dirty="0" smtClean="0">
                <a:latin typeface="Arial" charset="0"/>
                <a:cs typeface="Arial" charset="0"/>
              </a:rPr>
              <a:t> ale </a:t>
            </a:r>
            <a:r>
              <a:rPr lang="en-US" sz="1600" b="1" dirty="0" err="1" smtClean="0">
                <a:latin typeface="Arial" charset="0"/>
                <a:cs typeface="Arial" charset="0"/>
              </a:rPr>
              <a:t>unui</a:t>
            </a:r>
            <a:r>
              <a:rPr lang="en-US" sz="1600" b="1" dirty="0" smtClean="0">
                <a:latin typeface="Arial" charset="0"/>
                <a:cs typeface="Arial" charset="0"/>
              </a:rPr>
              <a:t> </a:t>
            </a:r>
            <a:r>
              <a:rPr lang="en-US" sz="1600" b="1" dirty="0" err="1" smtClean="0">
                <a:latin typeface="Arial" charset="0"/>
                <a:cs typeface="Arial" charset="0"/>
              </a:rPr>
              <a:t>ambreiului</a:t>
            </a:r>
            <a:endParaRPr lang="en-US" sz="1600" b="1" dirty="0" smtClean="0">
              <a:latin typeface="Arial" charset="0"/>
              <a:cs typeface="Arial" charset="0"/>
            </a:endParaRPr>
          </a:p>
          <a:p>
            <a:r>
              <a:rPr lang="en-US" sz="1600" b="1" dirty="0" smtClean="0">
                <a:latin typeface="Arial" charset="0"/>
                <a:cs typeface="Arial" charset="0"/>
              </a:rPr>
              <a:t>A-</a:t>
            </a:r>
            <a:r>
              <a:rPr lang="en-US" sz="1600" b="1" dirty="0" err="1" smtClean="0">
                <a:latin typeface="Arial" charset="0"/>
                <a:cs typeface="Arial" charset="0"/>
              </a:rPr>
              <a:t>ambreiaj</a:t>
            </a:r>
            <a:r>
              <a:rPr lang="en-US" sz="1600" b="1" dirty="0" smtClean="0">
                <a:latin typeface="Arial" charset="0"/>
                <a:cs typeface="Arial" charset="0"/>
              </a:rPr>
              <a:t> </a:t>
            </a:r>
            <a:r>
              <a:rPr lang="en-US" sz="1600" b="1" dirty="0" err="1" smtClean="0">
                <a:latin typeface="Arial" charset="0"/>
                <a:cs typeface="Arial" charset="0"/>
              </a:rPr>
              <a:t>cuplat</a:t>
            </a:r>
            <a:r>
              <a:rPr lang="en-US" sz="1600" b="1" dirty="0" smtClean="0">
                <a:latin typeface="Arial" charset="0"/>
                <a:cs typeface="Arial" charset="0"/>
              </a:rPr>
              <a:t>;</a:t>
            </a:r>
          </a:p>
          <a:p>
            <a:r>
              <a:rPr lang="en-US" sz="1600" b="1" dirty="0" smtClean="0">
                <a:latin typeface="Arial" charset="0"/>
                <a:cs typeface="Arial" charset="0"/>
              </a:rPr>
              <a:t>B-</a:t>
            </a:r>
            <a:r>
              <a:rPr lang="en-US" sz="1600" b="1" dirty="0" err="1" smtClean="0">
                <a:latin typeface="Arial" charset="0"/>
                <a:cs typeface="Arial" charset="0"/>
              </a:rPr>
              <a:t>ambreiaj</a:t>
            </a:r>
            <a:r>
              <a:rPr lang="en-US" sz="1600" b="1" dirty="0" smtClean="0">
                <a:latin typeface="Arial" charset="0"/>
                <a:cs typeface="Arial" charset="0"/>
              </a:rPr>
              <a:t> </a:t>
            </a:r>
            <a:r>
              <a:rPr lang="en-US" sz="1600" b="1" dirty="0" err="1" smtClean="0">
                <a:latin typeface="Arial" charset="0"/>
                <a:cs typeface="Arial" charset="0"/>
              </a:rPr>
              <a:t>decuplat</a:t>
            </a:r>
            <a:r>
              <a:rPr lang="en-US" sz="1600" b="1" dirty="0" smtClean="0">
                <a:latin typeface="Arial" charset="0"/>
                <a:cs typeface="Arial" charset="0"/>
              </a:rPr>
              <a:t>.</a:t>
            </a:r>
          </a:p>
          <a:p>
            <a:r>
              <a:rPr lang="en-US" sz="1600" b="1" dirty="0" smtClean="0">
                <a:latin typeface="Arial" charset="0"/>
                <a:cs typeface="Arial" charset="0"/>
                <a:hlinkClick r:id="rId2"/>
              </a:rPr>
              <a:t>1-arbore </a:t>
            </a:r>
            <a:r>
              <a:rPr lang="en-US" sz="1600" b="1" dirty="0" err="1" smtClean="0">
                <a:latin typeface="Arial" charset="0"/>
                <a:cs typeface="Arial" charset="0"/>
                <a:hlinkClick r:id="rId2"/>
              </a:rPr>
              <a:t>cotit</a:t>
            </a:r>
            <a:endParaRPr lang="en-US" sz="1600" b="1" dirty="0" smtClean="0">
              <a:latin typeface="Arial" charset="0"/>
              <a:cs typeface="Arial" charset="0"/>
            </a:endParaRPr>
          </a:p>
          <a:p>
            <a:r>
              <a:rPr lang="en-US" sz="1600" b="1" dirty="0" smtClean="0">
                <a:latin typeface="Arial" charset="0"/>
                <a:cs typeface="Arial" charset="0"/>
                <a:hlinkClick r:id="rId3"/>
              </a:rPr>
              <a:t>2-volantă</a:t>
            </a:r>
            <a:endParaRPr lang="en-US" sz="1600" b="1" dirty="0" smtClean="0">
              <a:latin typeface="Arial" charset="0"/>
              <a:cs typeface="Arial" charset="0"/>
            </a:endParaRPr>
          </a:p>
          <a:p>
            <a:r>
              <a:rPr lang="en-US" sz="1600" b="1" dirty="0" smtClean="0">
                <a:latin typeface="Arial" charset="0"/>
                <a:cs typeface="Arial" charset="0"/>
              </a:rPr>
              <a:t>3-disc de </a:t>
            </a:r>
            <a:r>
              <a:rPr lang="en-US" sz="1600" b="1" dirty="0" err="1" smtClean="0">
                <a:latin typeface="Arial" charset="0"/>
                <a:cs typeface="Arial" charset="0"/>
              </a:rPr>
              <a:t>ambreiaj</a:t>
            </a:r>
            <a:endParaRPr lang="en-US" sz="1600" b="1" dirty="0" smtClean="0">
              <a:latin typeface="Arial" charset="0"/>
              <a:cs typeface="Arial" charset="0"/>
            </a:endParaRPr>
          </a:p>
          <a:p>
            <a:r>
              <a:rPr lang="en-US" sz="1600" b="1" dirty="0" smtClean="0">
                <a:latin typeface="Arial" charset="0"/>
                <a:cs typeface="Arial" charset="0"/>
              </a:rPr>
              <a:t>4-placa de </a:t>
            </a:r>
            <a:r>
              <a:rPr lang="en-US" sz="1600" b="1" dirty="0" err="1" smtClean="0">
                <a:latin typeface="Arial" charset="0"/>
                <a:cs typeface="Arial" charset="0"/>
              </a:rPr>
              <a:t>presiune</a:t>
            </a:r>
            <a:endParaRPr lang="en-US" sz="1600" b="1" dirty="0" smtClean="0">
              <a:latin typeface="Arial" charset="0"/>
              <a:cs typeface="Arial" charset="0"/>
            </a:endParaRPr>
          </a:p>
          <a:p>
            <a:r>
              <a:rPr lang="en-US" sz="1600" b="1" dirty="0" smtClean="0">
                <a:latin typeface="Arial" charset="0"/>
                <a:cs typeface="Arial" charset="0"/>
              </a:rPr>
              <a:t>5-arc </a:t>
            </a:r>
            <a:r>
              <a:rPr lang="en-US" sz="1600" b="1" dirty="0" err="1" smtClean="0">
                <a:latin typeface="Arial" charset="0"/>
                <a:cs typeface="Arial" charset="0"/>
              </a:rPr>
              <a:t>diafragmă</a:t>
            </a:r>
            <a:endParaRPr lang="en-US" sz="1600" b="1" dirty="0" smtClean="0">
              <a:latin typeface="Arial" charset="0"/>
              <a:cs typeface="Arial" charset="0"/>
            </a:endParaRPr>
          </a:p>
          <a:p>
            <a:r>
              <a:rPr lang="en-US" sz="1600" b="1" dirty="0" smtClean="0">
                <a:latin typeface="Arial" charset="0"/>
                <a:cs typeface="Arial" charset="0"/>
              </a:rPr>
              <a:t>6-arbore de </a:t>
            </a:r>
            <a:r>
              <a:rPr lang="en-US" sz="1600" b="1" dirty="0" err="1" smtClean="0">
                <a:latin typeface="Arial" charset="0"/>
                <a:cs typeface="Arial" charset="0"/>
              </a:rPr>
              <a:t>intrare</a:t>
            </a:r>
            <a:r>
              <a:rPr lang="en-US" sz="1600" b="1" dirty="0" smtClean="0">
                <a:latin typeface="Arial" charset="0"/>
                <a:cs typeface="Arial" charset="0"/>
              </a:rPr>
              <a:t> </a:t>
            </a:r>
          </a:p>
          <a:p>
            <a:r>
              <a:rPr lang="en-US" sz="1600" b="1" dirty="0" err="1" smtClean="0">
                <a:latin typeface="Arial" charset="0"/>
                <a:cs typeface="Arial" charset="0"/>
              </a:rPr>
              <a:t>în</a:t>
            </a:r>
            <a:r>
              <a:rPr lang="en-US" sz="1600" b="1" dirty="0" smtClean="0">
                <a:latin typeface="Arial" charset="0"/>
                <a:cs typeface="Arial" charset="0"/>
              </a:rPr>
              <a:t> </a:t>
            </a:r>
            <a:r>
              <a:rPr lang="en-US" sz="1600" b="1" dirty="0" err="1" smtClean="0">
                <a:latin typeface="Arial" charset="0"/>
                <a:cs typeface="Arial" charset="0"/>
              </a:rPr>
              <a:t>cutia</a:t>
            </a:r>
            <a:r>
              <a:rPr lang="en-US" sz="1600" b="1" dirty="0" smtClean="0">
                <a:latin typeface="Arial" charset="0"/>
                <a:cs typeface="Arial" charset="0"/>
              </a:rPr>
              <a:t> de </a:t>
            </a:r>
            <a:r>
              <a:rPr lang="en-US" sz="1600" b="1" dirty="0" err="1" smtClean="0">
                <a:latin typeface="Arial" charset="0"/>
                <a:cs typeface="Arial" charset="0"/>
              </a:rPr>
              <a:t>viteze</a:t>
            </a:r>
            <a:endParaRPr lang="en-US" sz="1600" b="1" dirty="0" smtClean="0">
              <a:latin typeface="Arial" charset="0"/>
              <a:cs typeface="Arial" charset="0"/>
            </a:endParaRPr>
          </a:p>
          <a:p>
            <a:r>
              <a:rPr lang="en-US" sz="1600" b="1" dirty="0" smtClean="0">
                <a:latin typeface="Arial" charset="0"/>
                <a:cs typeface="Arial" charset="0"/>
              </a:rPr>
              <a:t>7-rulment de </a:t>
            </a:r>
            <a:r>
              <a:rPr lang="en-US" sz="1600" b="1" dirty="0" err="1" smtClean="0">
                <a:latin typeface="Arial" charset="0"/>
                <a:cs typeface="Arial" charset="0"/>
              </a:rPr>
              <a:t>presiune</a:t>
            </a:r>
            <a:endParaRPr lang="en-US" sz="1600" b="1" dirty="0" smtClean="0">
              <a:latin typeface="Arial" charset="0"/>
              <a:cs typeface="Arial" charset="0"/>
            </a:endParaRPr>
          </a:p>
          <a:p>
            <a:r>
              <a:rPr lang="en-US" sz="1600" b="1" dirty="0" smtClean="0">
                <a:latin typeface="Arial" charset="0"/>
                <a:cs typeface="Arial" charset="0"/>
              </a:rPr>
              <a:t>8-carcasă</a:t>
            </a:r>
          </a:p>
          <a:p>
            <a:r>
              <a:rPr lang="en-US" sz="1600" b="1" dirty="0" smtClean="0">
                <a:latin typeface="Arial" charset="0"/>
                <a:cs typeface="Arial" charset="0"/>
              </a:rPr>
              <a:t>9-inele de </a:t>
            </a:r>
            <a:r>
              <a:rPr lang="en-US" sz="1600" b="1" dirty="0" err="1" smtClean="0">
                <a:latin typeface="Arial" charset="0"/>
                <a:cs typeface="Arial" charset="0"/>
              </a:rPr>
              <a:t>reazem</a:t>
            </a:r>
            <a:endParaRPr lang="en-US" sz="1600" b="1" dirty="0" smtClean="0">
              <a:latin typeface="Arial" charset="0"/>
              <a:cs typeface="Arial" charset="0"/>
            </a:endParaRPr>
          </a:p>
          <a:p>
            <a:r>
              <a:rPr lang="en-US" sz="1600" b="1" dirty="0" smtClean="0">
                <a:latin typeface="Arial" charset="0"/>
                <a:cs typeface="Arial" charset="0"/>
              </a:rPr>
              <a:t>10-ştift de </a:t>
            </a:r>
            <a:r>
              <a:rPr lang="en-US" sz="1600" b="1" dirty="0" err="1" smtClean="0">
                <a:latin typeface="Arial" charset="0"/>
                <a:cs typeface="Arial" charset="0"/>
              </a:rPr>
              <a:t>fixare</a:t>
            </a:r>
            <a:endParaRPr lang="en-US" sz="1600" b="1" dirty="0" smtClean="0">
              <a:latin typeface="Arial" charset="0"/>
              <a:cs typeface="Arial" charset="0"/>
            </a:endParaRPr>
          </a:p>
          <a:p>
            <a:r>
              <a:rPr lang="en-US" sz="1600" b="1" dirty="0" smtClean="0">
                <a:latin typeface="Arial" charset="0"/>
                <a:cs typeface="Arial" charset="0"/>
              </a:rPr>
              <a:t>11-ştift de </a:t>
            </a:r>
            <a:r>
              <a:rPr lang="en-US" sz="1600" b="1" dirty="0" err="1" smtClean="0">
                <a:latin typeface="Arial" charset="0"/>
                <a:cs typeface="Arial" charset="0"/>
              </a:rPr>
              <a:t>fixare</a:t>
            </a:r>
            <a:endParaRPr lang="en-US" sz="1600" b="1" dirty="0" smtClean="0">
              <a:latin typeface="Arial" charset="0"/>
              <a:cs typeface="Arial" charset="0"/>
            </a:endParaRPr>
          </a:p>
          <a:p>
            <a:r>
              <a:rPr lang="en-US" sz="1600" dirty="0" smtClean="0">
                <a:latin typeface="Arial" charset="0"/>
                <a:cs typeface="Arial" charset="0"/>
              </a:rPr>
              <a:t> </a:t>
            </a:r>
          </a:p>
          <a:p>
            <a:endParaRPr lang="en-US" sz="1600" dirty="0" smtClean="0">
              <a:latin typeface="Arial" charset="0"/>
              <a:cs typeface="Arial" charset="0"/>
            </a:endParaRPr>
          </a:p>
          <a:p>
            <a:endParaRPr lang="en-US" sz="1600" dirty="0" smtClean="0">
              <a:latin typeface="Arial" charset="0"/>
              <a:cs typeface="Arial" charset="0"/>
            </a:endParaRPr>
          </a:p>
          <a:p>
            <a:endParaRPr lang="en-US" sz="1600" dirty="0" smtClean="0">
              <a:latin typeface="Arial" charset="0"/>
              <a:cs typeface="Arial" charset="0"/>
            </a:endParaRP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Cum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funcţionează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un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ambreiaj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2" name="Picture 3" descr="Elementele componente ale unui ambreiaj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2143125"/>
            <a:ext cx="5143500" cy="342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Când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este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apăsată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pedala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ambreiaj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 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rulmentul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presiune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(7)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acţionează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asupra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părţii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interioare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 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arcului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diafragmă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(5) care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intermediul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ştifturilor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(10)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ridică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placa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presiune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(4) de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discul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ambreiaj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(3).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Astfel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întrerupe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legătura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dintre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arborele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cotit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(1)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şi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arborele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intrare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în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cutia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viteze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(6).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Cum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funcţionează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un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ambreiaj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Ansamblul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format din 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arbore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cotit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(1), 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volanta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(2), 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carcasa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(8), 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arcul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diafragmă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(5)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şi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placa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presiune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(4) se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rotesc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împreună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cât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timp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motorul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este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pornit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În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cazul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în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care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ambreiajul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este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cuplat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mişcarea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transmite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departe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intermediul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discului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ambreiaj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(5),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către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arborele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intrare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în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cutia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viteze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 (6).</a:t>
            </a:r>
          </a:p>
          <a:p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Cum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funcţionează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un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ambreiaj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1. 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Patineazã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3" pitchFamily="18" charset="2"/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Patinarea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ambreiaj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este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printre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primele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indicii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acesta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nu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funcționează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corespunzător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Dacă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simțiți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un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miros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specific de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garnitură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arsă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și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dacă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trecerea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altă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treaptă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viteză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se produce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greu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este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posibil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transmisia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să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nu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fie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conectată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perfect cu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motorul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Acest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simptom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este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viteze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însă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motorul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începe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să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tureze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în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gol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și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când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nu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veți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depăși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100 km/h.</a:t>
            </a:r>
            <a:endParaRPr lang="ro-RO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Defecțiuni</a:t>
            </a:r>
            <a:r>
              <a:rPr lang="en-US" dirty="0" smtClean="0"/>
              <a:t> ale </a:t>
            </a:r>
            <a:r>
              <a:rPr lang="en-US" dirty="0" err="1" smtClean="0"/>
              <a:t>ambreiajului</a:t>
            </a:r>
            <a:r>
              <a:rPr lang="en-US" dirty="0" smtClean="0"/>
              <a:t> </a:t>
            </a:r>
            <a:r>
              <a:rPr lang="ro-RO" dirty="0" smtClean="0"/>
              <a:t/>
            </a:r>
            <a:br>
              <a:rPr lang="ro-RO" dirty="0" smtClean="0"/>
            </a:br>
            <a:endParaRPr lang="ro-R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ubstituent conținut 2"/>
          <p:cNvSpPr>
            <a:spLocks noGrp="1"/>
          </p:cNvSpPr>
          <p:nvPr>
            <p:ph idx="1"/>
          </p:nvPr>
        </p:nvSpPr>
        <p:spPr>
          <a:xfrm>
            <a:off x="500063" y="1214438"/>
            <a:ext cx="8183562" cy="4187825"/>
          </a:xfrm>
        </p:spPr>
        <p:txBody>
          <a:bodyPr/>
          <a:lstStyle/>
          <a:p>
            <a:r>
              <a:rPr lang="en-US" sz="2800" b="1" dirty="0" smtClean="0">
                <a:latin typeface="Arial" charset="0"/>
                <a:cs typeface="Arial" charset="0"/>
              </a:rPr>
              <a:t>2. Face </a:t>
            </a:r>
            <a:r>
              <a:rPr lang="en-US" sz="2800" b="1" dirty="0" err="1" smtClean="0">
                <a:latin typeface="Arial" charset="0"/>
                <a:cs typeface="Arial" charset="0"/>
              </a:rPr>
              <a:t>zgomot</a:t>
            </a:r>
            <a:endParaRPr lang="en-US" sz="3200" b="1" dirty="0" smtClean="0">
              <a:latin typeface="Arial" charset="0"/>
              <a:cs typeface="Arial" charset="0"/>
            </a:endParaRPr>
          </a:p>
          <a:p>
            <a:pPr>
              <a:buFont typeface="Wingdings 3" pitchFamily="18" charset="2"/>
              <a:buNone/>
            </a:pPr>
            <a:r>
              <a:rPr lang="en-US" sz="2800" dirty="0" smtClean="0"/>
              <a:t>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Cauzele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zgomotului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care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apare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la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cuplarea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ambreiajului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pot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multe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printre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care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uzarea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volantei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deformarea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discului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un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simplu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defect de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montaj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Zgomotul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apare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de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obicei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din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cauza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problemelor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cu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rulmentul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însă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recomandat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ca,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pentru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descoperi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cauza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problemei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și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 o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rezolva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să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apelați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la un service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autorizat</a:t>
            </a:r>
            <a:r>
              <a:rPr lang="en-US" sz="2800" dirty="0" smtClean="0"/>
              <a:t>.</a:t>
            </a:r>
            <a:endParaRPr lang="en-US" sz="3200" dirty="0" smtClean="0"/>
          </a:p>
        </p:txBody>
      </p:sp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183880" cy="105156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o-RO" dirty="0" smtClean="0"/>
              <a:t/>
            </a:r>
            <a:br>
              <a:rPr lang="ro-RO" dirty="0" smtClean="0"/>
            </a:br>
            <a:endParaRPr lang="ro-R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748</TotalTime>
  <Words>119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Modulul - Automobile  Tema –Transmisia automobilului- Ambreaiajul   clasa a X-a profesionalã </vt:lpstr>
      <vt:lpstr> Domeniul de pregãtire: Mecanicã Calificarea profesionala:Mecanic-auto Modulul M4-Automobile Titlul lectiei:Ambreiajul  clasa a X-a C prof. Autor :Prof.Filiuțã Gina </vt:lpstr>
      <vt:lpstr>Slide 3</vt:lpstr>
      <vt:lpstr>Ambreiajul </vt:lpstr>
      <vt:lpstr>Cum funcţionează un ambreiaj?</vt:lpstr>
      <vt:lpstr>Cum funcţionează un ambreiaj?</vt:lpstr>
      <vt:lpstr>Cum funcţionează un ambreiaj?</vt:lpstr>
      <vt:lpstr>Defecțiuni ale ambreiajului  </vt:lpstr>
      <vt:lpstr> </vt:lpstr>
      <vt:lpstr> </vt:lpstr>
      <vt:lpstr>Defecțiuni ale ambreiajului</vt:lpstr>
      <vt:lpstr>Prof.Filiuțã Gina</vt:lpstr>
    </vt:vector>
  </TitlesOfParts>
  <Company>Unitate Scolara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prezentareppt</dc:title>
  <dc:creator>Gina</dc:creator>
  <cp:lastModifiedBy>GINA</cp:lastModifiedBy>
  <cp:revision>41</cp:revision>
  <dcterms:created xsi:type="dcterms:W3CDTF">2015-11-03T07:06:28Z</dcterms:created>
  <dcterms:modified xsi:type="dcterms:W3CDTF">2020-07-29T18:57:11Z</dcterms:modified>
</cp:coreProperties>
</file>